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FB376-4AE6-99A3-AA9F-D23421A7F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25FCF-B15C-F564-606B-B08B44FE0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51ECB-A54B-BEAF-55D4-4AD9A2ACF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D544D-E5A7-7E1B-5B67-DE57E0CE9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F046D-C104-BB63-C614-01B8553D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84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1702-C2BF-831C-6FD7-F7987F0B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9A649-6C4D-C01A-08CB-37C0C9A0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DF6B2-C155-D286-C6FB-114517E8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EA183-CFCD-B7F3-C4C0-81F8C01E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6C5E6-85C4-0579-F6F8-63619E61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22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D6E9CD-E6D0-3865-EE6C-58FA4EFA2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0DCD3-DB53-B2A7-F427-9B7064AF1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847B-D372-FF94-D41F-FCF9AEDD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754CF-3BC2-C2CD-B761-FC03C144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32C99-C0E2-5E88-2BE5-A1DC62AF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7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91C-C00A-9687-1F85-3F5B170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68000-4245-5220-9BF9-B2438E9E4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C0791-7A08-8CD9-893B-B54743AF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FA77-4AE4-BD5E-D7CC-54BE359D6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3C81D-7D70-F95D-D397-9E55F478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09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2FA3-1C20-541F-69AD-2BCEF9F96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B319C-AE45-B990-C65E-3CBE79C41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4F445-DF29-440A-960F-ED2919E43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0FC6D-D3DD-FDC2-25E1-688ECED1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E1873-0851-22F6-15E7-3BF3B49C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72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D848-172B-0A05-28E2-A91F118F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9E576-39E8-CB27-9AF6-3A063E33A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F541F-B13C-48C6-C446-0414F2F56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692EE6-8C7A-D4C5-1A95-C59F745A3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92FB4-A5FA-8CE8-A927-AA9419D60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CDD55-9EE9-BD7F-46A4-5886832A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44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DA29-E415-CC3B-DB9A-248C1F6A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1FF7C-8BDA-6F28-3212-E42A40F1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F8981-15DE-125F-FA5D-E5C4EC16E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77F43-444E-320F-1FAA-D5C2AC2FA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33ED9-766B-1571-5EBE-71F2A3836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78B551-62F8-80CB-3AE8-BAFA3FA51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A2255-4F3B-C038-CB18-49342E475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A30E5-881C-2AEE-DDCB-FF5D3992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29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54E2-F003-51DE-013F-BE429B427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42D0A-B2E8-5FEB-D4C1-A1FF72A7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E90D1-B5AE-A20D-989B-21B16B4C4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5DCAA-C648-0661-56DB-52ED7927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581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97B1E-0ABC-B293-1C3B-C6752329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87F89E-7905-EA39-B5EF-92FB1C3BE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4BD63-A9AE-97AD-F1AC-FE42E6E4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40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E0A8-B8EE-D022-6BB2-39CF27CA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5120C-6390-404B-628E-E36E2A5B4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F60E5-2F3C-A7C5-1BE2-4212FD502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8DC12-1A94-F562-36D0-1250B570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7187C-4FC6-2491-73A8-D41F4049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981C7-3DFD-9233-E5D7-CC4DBF9C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40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81C4-27D8-393B-9E0A-D6F3E6E1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D5645A-B68D-3A36-4AD5-F341F9D0A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1F55F-D4E9-4FD9-A5D3-5230A27ED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0FB5C-39EE-38B6-E371-7EB13F87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FD39E-54B5-CA91-3FC1-85849836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9E633-DCD1-C7B2-1FDF-B3D8A541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48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BE04D-8BC9-1F9B-9DD3-E832E43E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79BAA-2436-C97F-C0B1-D60C103BF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FFDA8-C45E-F4D1-F6BA-2AF31C49D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FD44FE-7EB5-4EF1-B59F-C71E40AF176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90CA7-9510-1A73-56FA-409B3D86F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22F33-CB91-D947-5F12-999A51FCF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840711-DB93-4437-896B-8FAE2838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27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9DD8-67A0-D51A-672A-90535EC4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Chemical indicators - SRP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C946B-C799-228C-3B7D-568D151FF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4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D130-AD4C-B9E3-1AD9-78CD0902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B8EED-6580-84DC-0821-72F7C286C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E8FEF-E1C2-4C37-9512-B316AB89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44" y="0"/>
            <a:ext cx="7452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6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B8EB-5554-5C0D-2A2A-98EA3D04A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010D-2A97-DF15-CA2B-B6DCE9540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569D9-34CE-7EDC-8143-D5F9AAD6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6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E02B0-5866-2C98-C337-3B0DB204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ABAFC-F497-39D4-3DB4-1C5732430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46647-D06D-34DF-2B9D-98469CC2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166232"/>
            <a:ext cx="7935432" cy="652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3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C6031-4DB7-6502-061F-39760D95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D456-D606-5DBA-2029-364194A02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EF0BE-6485-D0CC-7583-7AC4E4F3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0707-3E39-ED0F-B2D1-916B7C97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48E2D-9BCA-E301-5D23-494EDD881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8E2BA-CD7E-8375-3793-744F90A8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279" y="0"/>
            <a:ext cx="7263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9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7EF5F-0187-7783-1E2F-A07CE49E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5C01F-736C-1C5F-7157-FF4452CDE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4B2CA-4FCA-B4B0-9EB3-09D9F293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0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5BA95F-66EA-7BD3-BB27-D7A4E89AA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2390630"/>
            <a:ext cx="6677957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7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2CA3-520B-68B6-AABD-87EA91C87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81CF-B766-60A4-E689-47E1BBD2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Chemical indicators – NO3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CA639-6D45-81E5-E58C-3CD046327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3437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3EFC-DDBA-092A-4885-7CD290AB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9CA0-4E16-8948-69EA-6F1A1C96D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C9983-B84C-1A3A-8CA1-C5CC4076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799733"/>
            <a:ext cx="7563906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36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B81E-998B-BDC3-BF8C-8F91E50A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BA579-235B-16A9-A8EE-9BDE0C5A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92581-B5C7-E152-8D5B-3714D73E2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08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C37F93-D63A-6D40-4F50-15AC6A58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95" y="390101"/>
            <a:ext cx="7059010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3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88B5-279E-87A1-B37C-A1B03307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A75D-8B34-EB8E-0B29-9AC1171F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CB69-97CC-311B-DA66-7FFB733E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81" y="0"/>
            <a:ext cx="7282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3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A5FA-B6C8-FF77-B74A-A3171148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375CE-08DA-226F-ADE8-4A0C02CC7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C5069-88B5-3FB7-CDB9-ECBBB6CE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06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CB2D-CC92-F4D7-B4B7-159C0444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2479C-D141-F7F6-4616-D0F6E5F7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A9221-13B0-EBDD-14D7-6E0DB28B6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9"/>
            <a:ext cx="7639665" cy="336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27EBE-5B88-00E3-6784-78E6E4C34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335" y="1294482"/>
            <a:ext cx="7639665" cy="58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04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7B1F46-23FA-50AA-D55F-C80066CB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0"/>
            <a:ext cx="6697010" cy="562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F0A7B6-FD85-1853-38D0-35CB11ED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2053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20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8B33-0022-74D3-BF81-1859177C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A3C17-052B-DA0C-45A1-A8B460ECA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120EF-CC11-EE46-EEAD-84202583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37" y="0"/>
            <a:ext cx="8189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4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8B88-B0E5-EC55-BA50-E9D6758B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F29FB-760D-984E-CBD6-88032D90F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1D969-8726-EB36-89F6-2B6951C8C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86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81B77-B348-9FB7-C4B5-4C1C7369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53D4E-6F3B-1AF5-FE3C-25BCBCA10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C1679-06E6-1F07-4B8E-9366E5D0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74" y="0"/>
            <a:ext cx="7484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20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CA9D-42A5-1438-9833-8532F16D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F63D-B85C-FABF-E882-5C1EA0CC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4267C-D8E1-0656-F9B2-5BA835F0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9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CACE-B336-2FA5-67FF-BEEF8CBC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95E2-7012-18B4-A5B9-F50E91D1F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B9915-0540-0246-82EC-767D5451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47" y="342469"/>
            <a:ext cx="8106906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78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1549-7B65-B445-9CFE-9DD35BE7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1498A-E260-5FBA-96B0-40EB7161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5ADB3-0CF4-5AFE-0839-289D59782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27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1246C1-7EEF-18DD-12E5-D0AB8F42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51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7C79D-AC2A-8DDD-2D05-7E564B674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5DE97-FD1A-576C-F38B-746592F9C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21B4F-049A-6C97-C690-5C96D696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07" y="0"/>
            <a:ext cx="747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60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FE1E6-6BA0-A8EC-9471-3D3F754E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92869-6DAA-8F7D-8FF8-1959B406A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8CD34-35A5-3E9F-80F0-7DE71789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46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556BA-F2D7-BE4F-5F2D-A623E7E35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74" y="2614499"/>
            <a:ext cx="6458851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17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83FD-2B5E-CDE2-DFE0-A8AA3381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Chemical indicators - </a:t>
            </a:r>
            <a:r>
              <a:rPr lang="en-GB" dirty="0" err="1"/>
              <a:t>SRSi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1D41-070B-ECCE-1785-F641884B1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190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E5836-E684-EC0C-F8D0-3CA7C6B4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B185-65B2-5F3E-D493-40D9CEE70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01605-8495-D3C2-3FD9-70D205E8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178" y="771154"/>
            <a:ext cx="7649643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23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D4BA-4E0B-685D-609A-47D91EC7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E586-426D-0895-03B8-EB330A66C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D8390-6179-CF49-7DF5-EF370290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68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4D58-850F-E044-EBCE-861B25BE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219F0-DD00-9B7F-2B2D-157A21F51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D1D10-EE6E-0402-44EE-79C301D2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74" y="0"/>
            <a:ext cx="7175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52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D0FD-BBF9-FB15-A076-8583C241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89A38-6C00-7EFD-D407-9BBEFB2E4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9CF5E-1167-124B-089B-5E309737D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37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BE23-5E01-90DA-5E23-3532FD19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87A4F-EDA6-BF3D-7C57-91A5F46A9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0D184-262B-240F-0A20-7FCE44A8C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31"/>
            <a:ext cx="7561006" cy="3204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6E37E-8084-B3DB-BA1B-B7984D882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06" y="1296200"/>
            <a:ext cx="7374194" cy="55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97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71ED-6C6F-B0FA-290C-7F72D3B1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A3AE0-47F4-16F2-C629-60B6C932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D0413-43C4-D09E-7846-57D3BA10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7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0F2D-A75A-C31A-56A0-B4F0968D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DF5FD-979E-E9A0-A4FA-774A5D9E0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AE275-23AB-03B5-EA24-36874F2A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914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795CF-9CC1-4E04-0014-9DBA3639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70" y="1062867"/>
            <a:ext cx="6144482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71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CC0-795B-61F0-20BB-3C43220B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D6BAD-AE1A-6523-3D77-40FD83F64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3C5B5-BFDE-5544-62EB-E66B8D64B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432969"/>
            <a:ext cx="10012172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59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A794-C3B0-1F5D-3446-13E0BAE3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51ED-2C79-2977-5DA1-31364F0FC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F6E60-544B-11FE-4951-9C7BF086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59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EEBC-EC4E-598D-9071-1C601D7D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9ED26-5829-BBA0-B4B4-955AF2B5A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BB5D7-87CA-6281-7896-57FD2FEF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68" y="0"/>
            <a:ext cx="8667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0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5CD4-88BD-B19C-B9D4-0590E554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3CE87-3779-924A-B668-8E5AD2240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2944B-A3F4-2F3F-4142-C7B4F4044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27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D31B-83D4-2A55-0BE9-F16AAF8F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EF440-B365-935E-BB62-B2F79E9A4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DFA7E-A4AF-3EAD-E5BB-CF28AE44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520" y="170995"/>
            <a:ext cx="8306959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335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5AD3-4D70-5D79-16F3-2DB82435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C81C-C69E-7D54-33E9-4F383A223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F001C-8B78-8F0C-81FD-FFC93E7B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96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0D0FF-113A-C47F-0B72-31AA47E6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AB47-FF04-89F3-5F21-2FCBDC65B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69FAB-886D-E254-8597-AD6F72F1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471" y="0"/>
            <a:ext cx="7217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53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CCC4-1985-09BF-7409-702CFE62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41F7A-26EC-70B8-BE1D-98C2C2C67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30398-91A3-79CF-D700-394D0C94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77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3711F0-B7B2-03F6-54AE-994E3A05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5" y="2400156"/>
            <a:ext cx="7268589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1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3726-E135-9850-261A-A06D4F275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4B68A-F0BA-8793-E539-87626283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0CBF2-4EF8-86C6-F319-AB0FAD3F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1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CBE55-EC4B-05A2-68F9-95E9F715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66E3-5E89-08AD-38A9-CA362DE4F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42F50-5E99-901B-F616-4FD9BDF9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59433" cy="3715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59567-0B24-15E6-EBBA-1DE0F4CCB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19" y="1387752"/>
            <a:ext cx="7492181" cy="547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04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9265-8CE8-DB01-E20D-6FA7B679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3864-7A16-F486-1870-F9FA77A5D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C3B92-152E-423E-99C6-ECCA2A3F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2E7F-49AD-44E2-C571-74412329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771B9-4F6A-E18C-B618-F0E7023E5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2F328-21CA-EDE0-9C75-73C64BFA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301" y="0"/>
            <a:ext cx="8389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2F54-F508-19EA-BE4F-27F14AB5D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0DD25-230B-1C3C-8538-B1806F0BA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CB03A-6F72-DBFF-91D7-9CBA0887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22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12</Words>
  <Application>Microsoft Office PowerPoint</Application>
  <PresentationFormat>Widescreen</PresentationFormat>
  <Paragraphs>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Aptos</vt:lpstr>
      <vt:lpstr>Aptos Display</vt:lpstr>
      <vt:lpstr>Arial</vt:lpstr>
      <vt:lpstr>Office Theme</vt:lpstr>
      <vt:lpstr>Chemical indicators - SRP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indicators – NO3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indicators - SRSi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 Koh</dc:creator>
  <cp:lastModifiedBy>Ariel Koh</cp:lastModifiedBy>
  <cp:revision>6</cp:revision>
  <dcterms:created xsi:type="dcterms:W3CDTF">2025-03-12T17:03:29Z</dcterms:created>
  <dcterms:modified xsi:type="dcterms:W3CDTF">2025-03-13T13:49:05Z</dcterms:modified>
</cp:coreProperties>
</file>